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7" y="692696"/>
            <a:ext cx="78616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96" y="6021288"/>
            <a:ext cx="2314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96" y="4005064"/>
            <a:ext cx="65964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55880" cy="64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6632"/>
            <a:ext cx="6816621" cy="657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5" y="548680"/>
            <a:ext cx="7777227" cy="5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080047" cy="22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59310"/>
            <a:ext cx="5112568" cy="44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840760" cy="640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9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80" y="548680"/>
            <a:ext cx="7273760" cy="501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6632"/>
            <a:ext cx="6636586" cy="64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0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0" y="548680"/>
            <a:ext cx="8217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6" y="476672"/>
            <a:ext cx="85731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" y="5805264"/>
            <a:ext cx="2232248" cy="86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805264"/>
            <a:ext cx="1657350" cy="86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0" y="188640"/>
            <a:ext cx="8216618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48872" cy="63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7"/>
            <a:ext cx="7302085" cy="65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383"/>
            <a:ext cx="7632848" cy="631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8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90640" cy="622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77099" cy="63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4" y="548680"/>
            <a:ext cx="8851592" cy="185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3" y="2402607"/>
            <a:ext cx="8145465" cy="100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9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9" y="1100547"/>
            <a:ext cx="8261900" cy="192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9" y="3429000"/>
            <a:ext cx="8127307" cy="10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13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8" y="682786"/>
            <a:ext cx="7709614" cy="218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6" y="2862845"/>
            <a:ext cx="7370173" cy="21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578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280920" cy="42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0688"/>
            <a:ext cx="8856985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8" y="188640"/>
            <a:ext cx="7087013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9" y="3933056"/>
            <a:ext cx="7087013" cy="277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3" y="404664"/>
            <a:ext cx="869712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8640"/>
            <a:ext cx="6813861" cy="643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0" y="620688"/>
            <a:ext cx="8399461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" y="620689"/>
            <a:ext cx="81941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1"/>
            <a:ext cx="502864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6" y="836712"/>
            <a:ext cx="861994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463"/>
            <a:ext cx="6552728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49</TotalTime>
  <Words>0</Words>
  <Application>Microsoft Office PowerPoint</Application>
  <PresentationFormat>Apresentação na tela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Arial</vt:lpstr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5</cp:revision>
  <dcterms:created xsi:type="dcterms:W3CDTF">2018-10-05T23:30:55Z</dcterms:created>
  <dcterms:modified xsi:type="dcterms:W3CDTF">2020-08-27T22:46:51Z</dcterms:modified>
</cp:coreProperties>
</file>